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8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9" r:id="rId13"/>
    <p:sldId id="265" r:id="rId14"/>
    <p:sldId id="277" r:id="rId15"/>
    <p:sldId id="278" r:id="rId16"/>
    <p:sldId id="279" r:id="rId17"/>
    <p:sldId id="280" r:id="rId18"/>
    <p:sldId id="281" r:id="rId19"/>
    <p:sldId id="282" r:id="rId20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華康娃娃體W7" pitchFamily="81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華康娃娃體W7" pitchFamily="81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華康娃娃體W7" pitchFamily="81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華康娃娃體W7" pitchFamily="81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華康娃娃體W7" pitchFamily="81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華康娃娃體W7" pitchFamily="81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華康娃娃體W7" pitchFamily="81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華康娃娃體W7" pitchFamily="81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華康娃娃體W7" pitchFamily="81" charset="-12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3300"/>
    <a:srgbClr val="CC3300"/>
    <a:srgbClr val="F8FA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14" autoAdjust="0"/>
    <p:restoredTop sz="94660"/>
  </p:normalViewPr>
  <p:slideViewPr>
    <p:cSldViewPr>
      <p:cViewPr varScale="1">
        <p:scale>
          <a:sx n="83" d="100"/>
          <a:sy n="83" d="100"/>
        </p:scale>
        <p:origin x="-1387" y="-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B8557-F08E-4E54-8CB4-D36933BF525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4743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CF7428-098C-4F82-9B1F-BD5FD5349A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1737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115888"/>
            <a:ext cx="2057400" cy="601027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15888"/>
            <a:ext cx="6019800" cy="601027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B1DCE-AD47-4125-A1F0-1A3493AD5CA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632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00965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341438"/>
            <a:ext cx="4038600" cy="47847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1341438"/>
            <a:ext cx="4038600" cy="23161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648200" y="3810000"/>
            <a:ext cx="4038600" cy="23161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D4480-18A9-40E9-AA8A-89D3B474881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9073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2F1DA-7010-4880-9378-47E36D6BC6E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260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27465-BE0A-45CD-9D8D-80D07A06DB1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66211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286E8-8B41-4792-A731-85DF6F9295F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7461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DE26F-64D9-46C5-A1F9-7595448151F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79863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17C58-B6C8-419D-A06A-CFCDCBDE827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07670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A2A76-6BF7-4A57-BE24-3DF1F10F0E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325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41D93-CC3C-48E2-B648-3DD6B0341D0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00781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9516C-0FCA-4E87-B107-92D11DEEBCF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2851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5888"/>
            <a:ext cx="822960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1438"/>
            <a:ext cx="8229600" cy="478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F8418C4-14BA-48EC-8E7B-99AC606336B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華康娃娃體W7" pitchFamily="81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華康娃娃體W7" pitchFamily="81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華康娃娃體W7" pitchFamily="81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華康娃娃體W7" pitchFamily="81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華康娃娃體W7" pitchFamily="81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華康娃娃體W7" pitchFamily="81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華康娃娃體W7" pitchFamily="81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華康娃娃體W7" pitchFamily="81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661025"/>
            <a:ext cx="6400800" cy="863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dirty="0" smtClean="0">
                <a:solidFill>
                  <a:schemeClr val="tx2"/>
                </a:solidFill>
              </a:rPr>
              <a:t>古亭國中資訊組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400" dirty="0" smtClean="0">
                <a:solidFill>
                  <a:schemeClr val="tx2"/>
                </a:solidFill>
                <a:latin typeface="華康娃娃體W7" pitchFamily="81" charset="-120"/>
              </a:rPr>
              <a:t>2019/9/9</a:t>
            </a:r>
            <a:r>
              <a:rPr lang="zh-TW" altLang="en-US" sz="2400" dirty="0" smtClean="0">
                <a:solidFill>
                  <a:schemeClr val="tx2"/>
                </a:solidFill>
                <a:latin typeface="華康娃娃體W7" pitchFamily="81" charset="-120"/>
              </a:rPr>
              <a:t>更新</a:t>
            </a:r>
          </a:p>
        </p:txBody>
      </p:sp>
      <p:pic>
        <p:nvPicPr>
          <p:cNvPr id="2051" name="Picture 6" descr="baby-bo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868863"/>
            <a:ext cx="1820863" cy="182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7" descr="click_mou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620713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 descr="correc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745163"/>
            <a:ext cx="931862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1619250" y="4292600"/>
            <a:ext cx="59769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chemeClr val="accent2"/>
                </a:solidFill>
              </a:rPr>
              <a:t>～按照步驟操作就對啦～</a:t>
            </a:r>
          </a:p>
        </p:txBody>
      </p:sp>
      <p:sp>
        <p:nvSpPr>
          <p:cNvPr id="205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772400" cy="1470025"/>
          </a:xfrm>
        </p:spPr>
        <p:txBody>
          <a:bodyPr/>
          <a:lstStyle/>
          <a:p>
            <a:pPr eaLnBrk="1" hangingPunct="1"/>
            <a:r>
              <a:rPr lang="zh-TW" altLang="en-US" sz="8000" smtClean="0"/>
              <a:t>網路印表機</a:t>
            </a:r>
            <a:br>
              <a:rPr lang="zh-TW" altLang="en-US" sz="8000" smtClean="0"/>
            </a:br>
            <a:r>
              <a:rPr lang="zh-TW" altLang="en-US" sz="8000" smtClean="0"/>
              <a:t>安裝說明</a:t>
            </a:r>
            <a:endParaRPr lang="zh-TW" alt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981075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362325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468313" y="2781300"/>
            <a:ext cx="2016125" cy="360363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4932363" y="4724400"/>
            <a:ext cx="2952750" cy="504825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7596188" y="6424613"/>
            <a:ext cx="1085850" cy="433387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3348038" y="4005263"/>
            <a:ext cx="1085850" cy="433387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395288" y="333375"/>
            <a:ext cx="4752975" cy="57943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/>
            <a:r>
              <a:rPr lang="zh-TW" altLang="en-US" sz="3200"/>
              <a:t>選擇印表機型號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4572000" y="2276475"/>
            <a:ext cx="4752975" cy="1066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/>
            <a:r>
              <a:rPr lang="zh-TW" altLang="en-US" sz="3200"/>
              <a:t>輸入印表機名稱</a:t>
            </a:r>
          </a:p>
          <a:p>
            <a:pPr eaLnBrk="1" hangingPunct="1"/>
            <a:r>
              <a:rPr lang="zh-TW" altLang="en-US" sz="3200"/>
              <a:t>（可使用預設名稱）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04813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3141663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3132138" y="3429000"/>
            <a:ext cx="1230312" cy="433388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6948488" y="6165850"/>
            <a:ext cx="1230312" cy="433388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995738" y="4868863"/>
            <a:ext cx="4752975" cy="57943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/>
            <a:r>
              <a:rPr lang="zh-TW" altLang="en-US" sz="3200"/>
              <a:t>可選擇是否列印測試頁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3933825"/>
            <a:ext cx="3776662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132138" y="3284538"/>
            <a:ext cx="1230312" cy="433387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6443663" y="6091238"/>
            <a:ext cx="1230312" cy="433387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979613" y="5949950"/>
            <a:ext cx="3816350" cy="64135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/>
            <a:r>
              <a:rPr lang="zh-TW" altLang="en-US" sz="3600"/>
              <a:t>恭喜你完成啦～</a:t>
            </a:r>
          </a:p>
        </p:txBody>
      </p:sp>
      <p:pic>
        <p:nvPicPr>
          <p:cNvPr id="13321" name="Picture 9" descr="1yol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765175"/>
            <a:ext cx="3852863" cy="304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Text Box 11"/>
          <p:cNvSpPr txBox="1">
            <a:spLocks noChangeArrowheads="1"/>
          </p:cNvSpPr>
          <p:nvPr/>
        </p:nvSpPr>
        <p:spPr bwMode="auto">
          <a:xfrm>
            <a:off x="5076825" y="908050"/>
            <a:ext cx="1295400" cy="519113"/>
          </a:xfrm>
          <a:prstGeom prst="rect">
            <a:avLst/>
          </a:prstGeom>
          <a:solidFill>
            <a:srgbClr val="F8FA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/>
              <a:t>恭喜！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en-US" altLang="zh-TW" smtClean="0"/>
              <a:t>★★★</a:t>
            </a:r>
            <a:r>
              <a:rPr lang="zh-TW" altLang="en-US" smtClean="0"/>
              <a:t>連接埠已存在怎麼辦？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052513"/>
            <a:ext cx="4895850" cy="163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468313" y="2636838"/>
            <a:ext cx="8229600" cy="100965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zh-TW" sz="4400">
                <a:solidFill>
                  <a:schemeClr val="tx2"/>
                </a:solidFill>
              </a:rPr>
              <a:t>★</a:t>
            </a:r>
            <a:r>
              <a:rPr lang="zh-TW" altLang="en-US" sz="4400">
                <a:solidFill>
                  <a:schemeClr val="tx2"/>
                </a:solidFill>
              </a:rPr>
              <a:t>選擇</a:t>
            </a:r>
            <a:r>
              <a:rPr lang="en-US" altLang="zh-TW" sz="4400">
                <a:solidFill>
                  <a:schemeClr val="tx2"/>
                </a:solidFill>
              </a:rPr>
              <a:t>LPT1</a:t>
            </a:r>
            <a:r>
              <a:rPr lang="zh-TW" altLang="en-US" sz="4400">
                <a:solidFill>
                  <a:schemeClr val="tx2"/>
                </a:solidFill>
              </a:rPr>
              <a:t>連接埠</a:t>
            </a:r>
          </a:p>
        </p:txBody>
      </p:sp>
      <p:pic>
        <p:nvPicPr>
          <p:cNvPr id="14342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3587750"/>
            <a:ext cx="4535487" cy="33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3" name="Rectangle 8"/>
          <p:cNvSpPr>
            <a:spLocks noChangeArrowheads="1"/>
          </p:cNvSpPr>
          <p:nvPr/>
        </p:nvSpPr>
        <p:spPr bwMode="auto">
          <a:xfrm>
            <a:off x="2411413" y="4581525"/>
            <a:ext cx="4321175" cy="503238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安裝驅動程式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196975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4437063"/>
            <a:ext cx="4086225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4068763" y="3643313"/>
            <a:ext cx="1230312" cy="433387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7596188" y="6021388"/>
            <a:ext cx="1230312" cy="433387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15368" name="Picture 8" descr="click_mou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4868863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500563" y="1412875"/>
            <a:ext cx="4643437" cy="1981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/>
            <a:r>
              <a:rPr lang="en-US" altLang="zh-TW" sz="2800"/>
              <a:t>★</a:t>
            </a:r>
            <a:r>
              <a:rPr lang="zh-TW" altLang="en-US" sz="3200">
                <a:latin typeface="華康娃娃體W7" pitchFamily="81" charset="-120"/>
              </a:rPr>
              <a:t>驅動程式都放在</a:t>
            </a:r>
          </a:p>
          <a:p>
            <a:pPr eaLnBrk="1" hangingPunct="1"/>
            <a:r>
              <a:rPr lang="zh-TW" altLang="en-US" sz="3200">
                <a:latin typeface="華康娃娃體W7" pitchFamily="81" charset="-120"/>
              </a:rPr>
              <a:t>「資源共享區」內喔～</a:t>
            </a:r>
          </a:p>
          <a:p>
            <a:pPr eaLnBrk="1" hangingPunct="1"/>
            <a:r>
              <a:rPr lang="en-US" altLang="zh-TW" sz="2800" b="1" u="sng">
                <a:latin typeface="華康娃娃體W7" pitchFamily="81" charset="-120"/>
              </a:rPr>
              <a:t>O:\!</a:t>
            </a:r>
            <a:r>
              <a:rPr lang="zh-TW" altLang="en-US" sz="2800" b="1" u="sng">
                <a:latin typeface="華康娃娃體W7" pitchFamily="81" charset="-120"/>
              </a:rPr>
              <a:t>常用軟體</a:t>
            </a:r>
            <a:r>
              <a:rPr lang="en-US" altLang="zh-TW" sz="2800" b="1" u="sng">
                <a:latin typeface="華康娃娃體W7" pitchFamily="81" charset="-120"/>
              </a:rPr>
              <a:t>\10-</a:t>
            </a:r>
            <a:r>
              <a:rPr lang="zh-TW" altLang="en-US" sz="2800" b="1" u="sng">
                <a:latin typeface="華康娃娃體W7" pitchFamily="81" charset="-120"/>
              </a:rPr>
              <a:t>驅動程式</a:t>
            </a:r>
            <a:endParaRPr lang="zh-TW" altLang="en-US" sz="2800">
              <a:latin typeface="華康娃娃體W7" pitchFamily="81" charset="-120"/>
            </a:endParaRPr>
          </a:p>
          <a:p>
            <a:pPr eaLnBrk="1" hangingPunct="1"/>
            <a:endParaRPr lang="en-US" altLang="zh-TW" sz="3200">
              <a:latin typeface="華康娃娃體W7" pitchFamily="81" charset="-12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981075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362325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468313" y="2781300"/>
            <a:ext cx="2016125" cy="360363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4932363" y="4724400"/>
            <a:ext cx="2952750" cy="504825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7596188" y="6424613"/>
            <a:ext cx="1085850" cy="433387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3348038" y="4005263"/>
            <a:ext cx="1085850" cy="433387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95288" y="333375"/>
            <a:ext cx="4752975" cy="57943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/>
            <a:r>
              <a:rPr lang="zh-TW" altLang="en-US" sz="3200"/>
              <a:t>選擇印表機型號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4572000" y="2276475"/>
            <a:ext cx="4752975" cy="1066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/>
            <a:r>
              <a:rPr lang="zh-TW" altLang="en-US" sz="3200"/>
              <a:t>輸入印表機名稱</a:t>
            </a:r>
          </a:p>
          <a:p>
            <a:pPr eaLnBrk="1" hangingPunct="1"/>
            <a:r>
              <a:rPr lang="zh-TW" altLang="en-US" sz="3200"/>
              <a:t>（可使用預設名稱）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04813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3141663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132138" y="3429000"/>
            <a:ext cx="1230312" cy="433388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6948488" y="6165850"/>
            <a:ext cx="1230312" cy="433388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3995738" y="4868863"/>
            <a:ext cx="4752975" cy="57943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/>
            <a:r>
              <a:rPr lang="zh-TW" altLang="en-US" sz="3200"/>
              <a:t>選擇「否」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4500563" y="4437063"/>
            <a:ext cx="792162" cy="287337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3933825"/>
            <a:ext cx="3776662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3132138" y="3284538"/>
            <a:ext cx="1230312" cy="433387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6443663" y="6091238"/>
            <a:ext cx="1230312" cy="433387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1979613" y="5949950"/>
            <a:ext cx="3816350" cy="64135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/>
            <a:r>
              <a:rPr lang="zh-TW" altLang="en-US" sz="3600"/>
              <a:t>恭喜你完成啦～</a:t>
            </a:r>
          </a:p>
        </p:txBody>
      </p:sp>
      <p:pic>
        <p:nvPicPr>
          <p:cNvPr id="18441" name="Picture 9" descr="1yol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765175"/>
            <a:ext cx="3852863" cy="304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5076825" y="908050"/>
            <a:ext cx="1295400" cy="519113"/>
          </a:xfrm>
          <a:prstGeom prst="rect">
            <a:avLst/>
          </a:prstGeom>
          <a:solidFill>
            <a:srgbClr val="F8FA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/>
              <a:t>恭喜！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08" b="40446"/>
          <a:stretch>
            <a:fillRect/>
          </a:stretch>
        </p:blipFill>
        <p:spPr bwMode="auto">
          <a:xfrm>
            <a:off x="250825" y="188913"/>
            <a:ext cx="6732588" cy="347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700338" y="3357563"/>
            <a:ext cx="1511300" cy="358775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258888" y="3789363"/>
            <a:ext cx="3457575" cy="57943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/>
            <a:r>
              <a:rPr lang="zh-TW" altLang="en-US" sz="3200"/>
              <a:t>按「右鍵 </a:t>
            </a:r>
            <a:r>
              <a:rPr lang="en-US" altLang="zh-TW" sz="3200"/>
              <a:t>/ </a:t>
            </a:r>
            <a:r>
              <a:rPr lang="zh-TW" altLang="en-US" sz="3200"/>
              <a:t>內容」</a:t>
            </a:r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636838"/>
            <a:ext cx="4191000" cy="405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5651500" y="2925763"/>
            <a:ext cx="720725" cy="358775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5508625" y="3644900"/>
            <a:ext cx="3457575" cy="57943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/>
            <a:r>
              <a:rPr lang="zh-TW" altLang="en-US" sz="3200"/>
              <a:t>選擇「連接埠」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選擇印表機連接埠（</a:t>
            </a:r>
            <a:r>
              <a:rPr lang="en-US" altLang="zh-TW" smtClean="0"/>
              <a:t>IP</a:t>
            </a:r>
            <a:r>
              <a:rPr lang="zh-TW" altLang="en-US" smtClean="0"/>
              <a:t>）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268413"/>
            <a:ext cx="5183187" cy="5018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827088" y="3429000"/>
            <a:ext cx="3816350" cy="358775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2916238" y="5805488"/>
            <a:ext cx="1008062" cy="503237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90550" y="44450"/>
            <a:ext cx="8229600" cy="433388"/>
          </a:xfrm>
        </p:spPr>
        <p:txBody>
          <a:bodyPr/>
          <a:lstStyle/>
          <a:p>
            <a:pPr eaLnBrk="1" hangingPunct="1"/>
            <a:r>
              <a:rPr lang="zh-TW" altLang="en-US" sz="4000" smtClean="0"/>
              <a:t>校內各網路印表機</a:t>
            </a:r>
            <a:r>
              <a:rPr lang="en-US" altLang="zh-TW" sz="4000" smtClean="0"/>
              <a:t>IP</a:t>
            </a:r>
            <a:r>
              <a:rPr lang="zh-TW" altLang="en-US" sz="4000" smtClean="0"/>
              <a:t>位置</a:t>
            </a:r>
          </a:p>
        </p:txBody>
      </p:sp>
      <p:graphicFrame>
        <p:nvGraphicFramePr>
          <p:cNvPr id="23121" name="Group 593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547161538"/>
              </p:ext>
            </p:extLst>
          </p:nvPr>
        </p:nvGraphicFramePr>
        <p:xfrm>
          <a:off x="107950" y="587375"/>
          <a:ext cx="8964613" cy="4876797"/>
        </p:xfrm>
        <a:graphic>
          <a:graphicData uri="http://schemas.openxmlformats.org/drawingml/2006/table">
            <a:tbl>
              <a:tblPr/>
              <a:tblGrid>
                <a:gridCol w="9356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8433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印表機</a:t>
                      </a:r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en-US" altLang="zh-TW" sz="18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10.117.5</a:t>
                      </a:r>
                      <a:r>
                        <a:rPr lang="en-US" altLang="zh-TW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設定</a:t>
                      </a:r>
                      <a:r>
                        <a:rPr lang="zh-TW" alt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  <a:r>
                        <a:rPr lang="en-US" altLang="zh-TW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位置</a:t>
                      </a:r>
                      <a:endParaRPr lang="zh-TW" alt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租用廠商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HP LaserJet 5200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</a:t>
                      </a:r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校長室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黑白雷射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HP LaserJet 5200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電腦中心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黑白雷射</a:t>
                      </a:r>
                      <a:r>
                        <a:rPr lang="en-US" altLang="zh-TW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A3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（僑原）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HP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CP2025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電腦教室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黑白雷射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A4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立和）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EPSON AL-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M8000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Advanced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1-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教務處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黑白雷射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229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10.117.0.200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HP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DesignJet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500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驅動程式：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HP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DesignJet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500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42+HPGL2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Card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）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1-</a:t>
                      </a:r>
                      <a:r>
                        <a:rPr lang="zh-TW" altLang="en-US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教務處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海報機</a:t>
                      </a:r>
                      <a:endParaRPr lang="zh-TW" alt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4863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HP Color LaserJet CP2020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1-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教務處彩色雷射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彩色雷射</a:t>
                      </a:r>
                      <a:r>
                        <a:rPr lang="en-US" altLang="zh-TW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A4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（僑原）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★</a:t>
                      </a:r>
                      <a:r>
                        <a:rPr lang="zh-TW" alt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點選執行檔</a:t>
                      </a:r>
                      <a:endParaRPr lang="en-US" altLang="zh-TW" sz="1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1-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教務處影印機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宜勤</a:t>
                      </a:r>
                      <a:r>
                        <a:rPr lang="en-US" altLang="zh-TW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SHARP MX-</a:t>
                      </a:r>
                      <a:r>
                        <a:rPr lang="en-US" altLang="zh-TW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M452N</a:t>
                      </a:r>
                      <a:r>
                        <a:rPr lang="en-US" altLang="zh-TW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PCL6</a:t>
                      </a:r>
                      <a:endParaRPr lang="zh-TW" alt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1-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圖書室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EPSON AL-M8000 Advanced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2-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學務處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黑白雷射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HP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DesignJet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500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2-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學務處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海報機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繪圖機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★</a:t>
                      </a:r>
                      <a:r>
                        <a:rPr lang="zh-TW" alt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點選執行檔</a:t>
                      </a:r>
                      <a:endParaRPr lang="en-US" altLang="zh-TW" sz="1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2-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學務處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影印機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宜勤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pic>
        <p:nvPicPr>
          <p:cNvPr id="3153" name="Picture 378" descr="corre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775" y="0"/>
            <a:ext cx="7874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54" name="矩形 1"/>
          <p:cNvSpPr>
            <a:spLocks noChangeArrowheads="1"/>
          </p:cNvSpPr>
          <p:nvPr/>
        </p:nvSpPr>
        <p:spPr bwMode="auto">
          <a:xfrm>
            <a:off x="107950" y="6237288"/>
            <a:ext cx="8928100" cy="584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3200" dirty="0"/>
              <a:t>★</a:t>
            </a:r>
            <a:r>
              <a:rPr lang="zh-TW" altLang="en-US" sz="3200" dirty="0"/>
              <a:t>還需再設定「印表機內容」（見後面</a:t>
            </a:r>
            <a:r>
              <a:rPr lang="en-US" altLang="zh-TW" sz="3200" dirty="0" err="1"/>
              <a:t>PPT</a:t>
            </a:r>
            <a:r>
              <a:rPr lang="zh-TW" altLang="en-US" sz="3200" dirty="0"/>
              <a:t>）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125526" y="5805264"/>
            <a:ext cx="8208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★點選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執行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檔→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Z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:\!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常用軟體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\!10-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驅動程式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\2-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租用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宜勤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影印機</a:t>
            </a:r>
            <a:endParaRPr lang="en-US" alt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90550" y="44450"/>
            <a:ext cx="8229600" cy="433388"/>
          </a:xfrm>
        </p:spPr>
        <p:txBody>
          <a:bodyPr/>
          <a:lstStyle/>
          <a:p>
            <a:pPr eaLnBrk="1" hangingPunct="1"/>
            <a:r>
              <a:rPr lang="zh-TW" altLang="en-US" sz="4000" smtClean="0"/>
              <a:t>校內各網路印表機</a:t>
            </a:r>
            <a:r>
              <a:rPr lang="en-US" altLang="zh-TW" sz="4000" smtClean="0"/>
              <a:t>IP</a:t>
            </a:r>
            <a:r>
              <a:rPr lang="zh-TW" altLang="en-US" sz="4000" smtClean="0"/>
              <a:t>位置</a:t>
            </a:r>
          </a:p>
        </p:txBody>
      </p:sp>
      <p:graphicFrame>
        <p:nvGraphicFramePr>
          <p:cNvPr id="23121" name="Group 593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622991883"/>
              </p:ext>
            </p:extLst>
          </p:nvPr>
        </p:nvGraphicFramePr>
        <p:xfrm>
          <a:off x="107950" y="1109817"/>
          <a:ext cx="8964613" cy="4983479"/>
        </p:xfrm>
        <a:graphic>
          <a:graphicData uri="http://schemas.openxmlformats.org/drawingml/2006/table">
            <a:tbl>
              <a:tblPr/>
              <a:tblGrid>
                <a:gridCol w="7196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443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印表機</a:t>
                      </a:r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en-US" altLang="zh-TW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10.117.5.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設定</a:t>
                      </a:r>
                      <a:r>
                        <a:rPr lang="zh-TW" alt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  <a:r>
                        <a:rPr lang="en-US" altLang="zh-TW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位置</a:t>
                      </a:r>
                      <a:endParaRPr lang="zh-TW" alt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租用廠商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HP LaserJet 5200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3-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總務處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黑白雷射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★</a:t>
                      </a:r>
                      <a:r>
                        <a:rPr lang="zh-TW" altLang="en-US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點選執行檔</a:t>
                      </a:r>
                      <a:endParaRPr lang="en-US" altLang="zh-TW" sz="1800" b="1" i="0" u="none" strike="noStrike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3-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總務處影印機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宜勤</a:t>
                      </a:r>
                      <a:r>
                        <a:rPr lang="en-US" altLang="zh-TW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SHARP MX-</a:t>
                      </a:r>
                      <a:r>
                        <a:rPr lang="en-US" altLang="zh-TW" sz="14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M452N</a:t>
                      </a:r>
                      <a:r>
                        <a:rPr lang="en-US" altLang="zh-TW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en-US" altLang="zh-TW" sz="14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PCL6</a:t>
                      </a:r>
                      <a:endParaRPr lang="zh-TW" alt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Epson 6200?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4-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美術組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租用（僑原）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★</a:t>
                      </a:r>
                      <a:r>
                        <a:rPr lang="zh-TW" alt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點選執行檔</a:t>
                      </a:r>
                      <a:endParaRPr lang="en-US" altLang="zh-TW" sz="1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4-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輔導室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宜勤</a:t>
                      </a:r>
                      <a:r>
                        <a:rPr lang="en-US" altLang="zh-TW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SHARP MX-</a:t>
                      </a:r>
                      <a:r>
                        <a:rPr lang="en-US" altLang="zh-TW" sz="14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M452N</a:t>
                      </a:r>
                      <a:r>
                        <a:rPr lang="en-US" altLang="zh-TW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en-US" altLang="zh-TW" sz="14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PCL6</a:t>
                      </a:r>
                      <a:endParaRPr lang="zh-TW" alt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863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FX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DocuPrint2065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5-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人事室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租用（僑原）</a:t>
                      </a:r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2009/12/17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★</a:t>
                      </a:r>
                      <a:r>
                        <a:rPr lang="zh-TW" alt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點選執行檔</a:t>
                      </a:r>
                      <a:endParaRPr lang="en-US" altLang="zh-TW" sz="1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5-</a:t>
                      </a:r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人事室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宜勤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會計室印表機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6-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會計室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黑白雷射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★</a:t>
                      </a:r>
                      <a:r>
                        <a:rPr lang="zh-TW" alt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點選執行檔</a:t>
                      </a:r>
                      <a:endParaRPr lang="en-US" altLang="zh-TW" sz="1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6-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會計室影印機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宜勤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HP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CP2025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8-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八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導</a:t>
                      </a:r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(9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導旁</a:t>
                      </a:r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黑白雷射</a:t>
                      </a:r>
                      <a:r>
                        <a:rPr lang="en-US" altLang="zh-TW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A4</a:t>
                      </a:r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立和）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HP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9-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九導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租用（僑原）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27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HP </a:t>
                      </a:r>
                      <a:r>
                        <a:rPr lang="en-US" sz="18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CP2025</a:t>
                      </a:r>
                      <a:endParaRPr 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專甲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黑白雷射</a:t>
                      </a:r>
                      <a:r>
                        <a:rPr lang="en-US" altLang="zh-TW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A4</a:t>
                      </a:r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立和）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HP LaserJet </a:t>
                      </a:r>
                      <a:r>
                        <a:rPr lang="en-US" altLang="zh-TW" sz="18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M402dn</a:t>
                      </a:r>
                      <a:endParaRPr lang="en-US" altLang="zh-TW" sz="1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七導</a:t>
                      </a:r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近教務處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黑白雷射</a:t>
                      </a:r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A4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（校內）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22087">
                <a:tc>
                  <a:txBody>
                    <a:bodyPr/>
                    <a:lstStyle/>
                    <a:p>
                      <a:pPr algn="ctr" fontAlgn="ctr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pic>
        <p:nvPicPr>
          <p:cNvPr id="4176" name="Picture 378" descr="corre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775" y="0"/>
            <a:ext cx="7874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77" name="矩形 1"/>
          <p:cNvSpPr>
            <a:spLocks noChangeArrowheads="1"/>
          </p:cNvSpPr>
          <p:nvPr/>
        </p:nvSpPr>
        <p:spPr bwMode="auto">
          <a:xfrm>
            <a:off x="107950" y="6237288"/>
            <a:ext cx="8928100" cy="584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3200"/>
              <a:t>★</a:t>
            </a:r>
            <a:r>
              <a:rPr lang="zh-TW" altLang="en-US" sz="3200"/>
              <a:t>還需再設定「印表機內容」（見後面</a:t>
            </a:r>
            <a:r>
              <a:rPr lang="en-US" altLang="zh-TW" sz="3200"/>
              <a:t>PPT</a:t>
            </a:r>
            <a:r>
              <a:rPr lang="zh-TW" altLang="en-US" sz="3200"/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複製驅動程式到</a:t>
            </a:r>
            <a:r>
              <a:rPr lang="en-US" altLang="zh-TW" smtClean="0"/>
              <a:t>D</a:t>
            </a:r>
            <a:r>
              <a:rPr lang="zh-TW" altLang="en-US" smtClean="0"/>
              <a:t>磁碟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101725"/>
            <a:ext cx="7632700" cy="575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331913" y="6237288"/>
            <a:ext cx="1295400" cy="287337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916238" y="2133600"/>
            <a:ext cx="1223962" cy="136683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555875" y="3644900"/>
            <a:ext cx="6588125" cy="207168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/>
            <a:r>
              <a:rPr lang="en-US" altLang="zh-TW" sz="3200"/>
              <a:t>1.</a:t>
            </a:r>
            <a:r>
              <a:rPr lang="zh-TW" altLang="en-US" sz="3200"/>
              <a:t>進入資源分享區</a:t>
            </a:r>
          </a:p>
          <a:p>
            <a:pPr eaLnBrk="1" hangingPunct="1"/>
            <a:r>
              <a:rPr lang="zh-TW" altLang="en-US" sz="3200"/>
              <a:t>  「</a:t>
            </a:r>
            <a:r>
              <a:rPr lang="en-US" altLang="zh-TW" sz="3400" b="1" u="sng">
                <a:latin typeface="華康娃娃體W7" pitchFamily="81" charset="-120"/>
              </a:rPr>
              <a:t>O:\!</a:t>
            </a:r>
            <a:r>
              <a:rPr lang="zh-TW" altLang="en-US" sz="3400" b="1" u="sng">
                <a:latin typeface="華康娃娃體W7" pitchFamily="81" charset="-120"/>
              </a:rPr>
              <a:t>常用軟體</a:t>
            </a:r>
            <a:r>
              <a:rPr lang="en-US" altLang="zh-TW" sz="3400" b="1" u="sng">
                <a:latin typeface="華康娃娃體W7" pitchFamily="81" charset="-120"/>
              </a:rPr>
              <a:t>\10-</a:t>
            </a:r>
            <a:r>
              <a:rPr lang="zh-TW" altLang="en-US" sz="3400" b="1" u="sng">
                <a:latin typeface="華康娃娃體W7" pitchFamily="81" charset="-120"/>
              </a:rPr>
              <a:t>驅動程式</a:t>
            </a:r>
            <a:r>
              <a:rPr lang="zh-TW" altLang="en-US" sz="3200"/>
              <a:t>」</a:t>
            </a:r>
          </a:p>
          <a:p>
            <a:pPr eaLnBrk="1" hangingPunct="1"/>
            <a:r>
              <a:rPr lang="en-US" altLang="zh-TW" sz="3200"/>
              <a:t>2.</a:t>
            </a:r>
            <a:r>
              <a:rPr lang="zh-TW" altLang="en-US" sz="3200"/>
              <a:t>將資料夾「</a:t>
            </a:r>
            <a:r>
              <a:rPr lang="en-US" altLang="zh-TW" sz="3200"/>
              <a:t>00-</a:t>
            </a:r>
            <a:r>
              <a:rPr lang="zh-TW" altLang="en-US" sz="3200"/>
              <a:t>九導印表機</a:t>
            </a:r>
            <a:r>
              <a:rPr lang="en-US" altLang="zh-TW" sz="3200"/>
              <a:t>-FX DocuPrint 2065</a:t>
            </a:r>
            <a:r>
              <a:rPr lang="zh-TW" altLang="en-US" sz="3200"/>
              <a:t>」複製到</a:t>
            </a:r>
            <a:r>
              <a:rPr lang="en-US" altLang="zh-TW" sz="3200"/>
              <a:t>D</a:t>
            </a:r>
            <a:r>
              <a:rPr lang="zh-TW" altLang="en-US" sz="3200"/>
              <a:t>磁碟</a:t>
            </a:r>
          </a:p>
        </p:txBody>
      </p:sp>
      <p:pic>
        <p:nvPicPr>
          <p:cNvPr id="5128" name="Picture 8" descr="correc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20650"/>
            <a:ext cx="931862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zh-TW" altLang="en-US" smtClean="0"/>
              <a:t>新增印表機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833" r="71355"/>
          <a:stretch>
            <a:fillRect/>
          </a:stretch>
        </p:blipFill>
        <p:spPr bwMode="auto">
          <a:xfrm>
            <a:off x="0" y="1176338"/>
            <a:ext cx="3851275" cy="2535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08" b="40446"/>
          <a:stretch>
            <a:fillRect/>
          </a:stretch>
        </p:blipFill>
        <p:spPr bwMode="auto">
          <a:xfrm>
            <a:off x="2411413" y="3387725"/>
            <a:ext cx="6732587" cy="347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563938" y="1196975"/>
            <a:ext cx="5580062" cy="155416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/>
            <a:r>
              <a:rPr lang="en-US" altLang="zh-TW" sz="3200"/>
              <a:t>1.</a:t>
            </a:r>
            <a:r>
              <a:rPr lang="zh-TW" altLang="en-US" sz="3200"/>
              <a:t>點選</a:t>
            </a:r>
          </a:p>
          <a:p>
            <a:pPr eaLnBrk="1" hangingPunct="1"/>
            <a:r>
              <a:rPr lang="zh-TW" altLang="en-US" sz="3200"/>
              <a:t>  「開始</a:t>
            </a:r>
            <a:r>
              <a:rPr lang="en-US" altLang="zh-TW" sz="3200"/>
              <a:t>/</a:t>
            </a:r>
            <a:r>
              <a:rPr lang="zh-TW" altLang="en-US" sz="3200"/>
              <a:t>設定</a:t>
            </a:r>
            <a:r>
              <a:rPr lang="en-US" altLang="zh-TW" sz="3200"/>
              <a:t>/</a:t>
            </a:r>
            <a:r>
              <a:rPr lang="zh-TW" altLang="en-US" sz="3200"/>
              <a:t>印表機和傳真」</a:t>
            </a:r>
          </a:p>
          <a:p>
            <a:pPr eaLnBrk="1" hangingPunct="1"/>
            <a:r>
              <a:rPr lang="en-US" altLang="zh-TW" sz="3200"/>
              <a:t>2.</a:t>
            </a:r>
            <a:r>
              <a:rPr lang="zh-TW" altLang="en-US" sz="3200"/>
              <a:t>點選「新增印表機」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2124075" y="1989138"/>
            <a:ext cx="1511300" cy="431800"/>
          </a:xfrm>
          <a:prstGeom prst="rect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2555875" y="5013325"/>
            <a:ext cx="1295400" cy="360363"/>
          </a:xfrm>
          <a:prstGeom prst="rect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6153" name="Picture 9" descr="correc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15888"/>
            <a:ext cx="931863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3068638"/>
            <a:ext cx="49149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3059113" y="3213100"/>
            <a:ext cx="1223962" cy="43180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7019925" y="6165850"/>
            <a:ext cx="1223963" cy="431800"/>
          </a:xfrm>
          <a:prstGeom prst="rect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7176" name="Picture 9" descr="click_mou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868863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819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1975" y="3362325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1692275" y="2708275"/>
            <a:ext cx="2879725" cy="649288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3851275" y="2276475"/>
            <a:ext cx="5329238" cy="1066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/>
            <a:r>
              <a:rPr lang="en-US" altLang="zh-TW" sz="3200"/>
              <a:t>1.</a:t>
            </a:r>
            <a:r>
              <a:rPr lang="zh-TW" altLang="en-US" sz="3200"/>
              <a:t>選擇「</a:t>
            </a:r>
            <a:r>
              <a:rPr lang="en-US" altLang="zh-TW" sz="3200"/>
              <a:t>Standard TCP/IP</a:t>
            </a:r>
            <a:r>
              <a:rPr lang="zh-TW" altLang="en-US" sz="3200"/>
              <a:t>」</a:t>
            </a:r>
          </a:p>
          <a:p>
            <a:pPr eaLnBrk="1" hangingPunct="1"/>
            <a:r>
              <a:rPr lang="en-US" altLang="zh-TW" sz="3200"/>
              <a:t>2.</a:t>
            </a:r>
            <a:r>
              <a:rPr lang="zh-TW" altLang="en-US" sz="3200"/>
              <a:t>點選「下一步」</a:t>
            </a:r>
          </a:p>
        </p:txBody>
      </p:sp>
      <p:pic>
        <p:nvPicPr>
          <p:cNvPr id="8200" name="Picture 9" descr="click_mou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724400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輸入網路印表機的</a:t>
            </a:r>
            <a:r>
              <a:rPr lang="en-US" altLang="zh-TW" smtClean="0"/>
              <a:t>IP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975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1975" y="3362325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419475" y="1412875"/>
            <a:ext cx="5724525" cy="256063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/>
            <a:r>
              <a:rPr lang="en-US" altLang="zh-TW" sz="3200"/>
              <a:t>1.</a:t>
            </a:r>
            <a:r>
              <a:rPr lang="zh-TW" altLang="en-US" sz="3200"/>
              <a:t>輸入印表機的</a:t>
            </a:r>
            <a:r>
              <a:rPr lang="en-US" altLang="zh-TW" sz="3200"/>
              <a:t>IP</a:t>
            </a:r>
          </a:p>
          <a:p>
            <a:pPr eaLnBrk="1" hangingPunct="1"/>
            <a:r>
              <a:rPr lang="zh-TW" altLang="en-US" sz="3200"/>
              <a:t>（下方自動帶出）</a:t>
            </a:r>
          </a:p>
          <a:p>
            <a:pPr eaLnBrk="1" hangingPunct="1"/>
            <a:r>
              <a:rPr lang="en-US" altLang="zh-TW" sz="3200"/>
              <a:t>2.</a:t>
            </a:r>
            <a:r>
              <a:rPr lang="zh-TW" altLang="en-US" sz="3200"/>
              <a:t>點選「下一步」</a:t>
            </a:r>
          </a:p>
          <a:p>
            <a:pPr eaLnBrk="1" hangingPunct="1"/>
            <a:r>
              <a:rPr lang="en-US" altLang="zh-TW" sz="3300" b="1">
                <a:solidFill>
                  <a:srgbClr val="FF3300"/>
                </a:solidFill>
              </a:rPr>
              <a:t>3.</a:t>
            </a:r>
            <a:r>
              <a:rPr lang="zh-TW" altLang="en-US" sz="3300" b="1">
                <a:solidFill>
                  <a:srgbClr val="FF3300"/>
                </a:solidFill>
              </a:rPr>
              <a:t>如果出現「連接埠已存在」請直接跳至第</a:t>
            </a:r>
            <a:r>
              <a:rPr lang="en-US" altLang="zh-TW" sz="3300" b="1">
                <a:solidFill>
                  <a:srgbClr val="FF3300"/>
                </a:solidFill>
              </a:rPr>
              <a:t>12</a:t>
            </a:r>
            <a:r>
              <a:rPr lang="zh-TW" altLang="en-US" sz="3300" b="1">
                <a:solidFill>
                  <a:srgbClr val="FF3300"/>
                </a:solidFill>
              </a:rPr>
              <a:t>頁投影片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763713" y="2420938"/>
            <a:ext cx="1655762" cy="288925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7308850" y="6381750"/>
            <a:ext cx="1150938" cy="47625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9225" name="Picture 9" descr="click_mou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5057775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安裝驅動程式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1024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196975"/>
            <a:ext cx="47720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4437063"/>
            <a:ext cx="4086225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6" name="Rectangle 7"/>
          <p:cNvSpPr>
            <a:spLocks noChangeArrowheads="1"/>
          </p:cNvSpPr>
          <p:nvPr/>
        </p:nvSpPr>
        <p:spPr bwMode="auto">
          <a:xfrm>
            <a:off x="4068763" y="3643313"/>
            <a:ext cx="1230312" cy="433387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47" name="Rectangle 8"/>
          <p:cNvSpPr>
            <a:spLocks noChangeArrowheads="1"/>
          </p:cNvSpPr>
          <p:nvPr/>
        </p:nvSpPr>
        <p:spPr bwMode="auto">
          <a:xfrm>
            <a:off x="7596188" y="6021388"/>
            <a:ext cx="1230312" cy="433387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10248" name="Picture 9" descr="click_mou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4868863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4500563" y="1412875"/>
            <a:ext cx="4643437" cy="1981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華康娃娃體W7" pitchFamily="81" charset="-120"/>
              </a:defRPr>
            </a:lvl9pPr>
          </a:lstStyle>
          <a:p>
            <a:pPr eaLnBrk="1" hangingPunct="1"/>
            <a:r>
              <a:rPr lang="en-US" altLang="zh-TW" sz="2800"/>
              <a:t>★</a:t>
            </a:r>
            <a:r>
              <a:rPr lang="zh-TW" altLang="en-US" sz="3200">
                <a:latin typeface="華康娃娃體W7" pitchFamily="81" charset="-120"/>
              </a:rPr>
              <a:t>驅動程式都放在</a:t>
            </a:r>
          </a:p>
          <a:p>
            <a:pPr eaLnBrk="1" hangingPunct="1"/>
            <a:r>
              <a:rPr lang="zh-TW" altLang="en-US" sz="3200">
                <a:latin typeface="華康娃娃體W7" pitchFamily="81" charset="-120"/>
              </a:rPr>
              <a:t>「資源共享區」內喔～</a:t>
            </a:r>
          </a:p>
          <a:p>
            <a:pPr eaLnBrk="1" hangingPunct="1"/>
            <a:r>
              <a:rPr lang="en-US" altLang="zh-TW" sz="2800" b="1" u="sng">
                <a:latin typeface="華康娃娃體W7" pitchFamily="81" charset="-120"/>
              </a:rPr>
              <a:t>O:\!</a:t>
            </a:r>
            <a:r>
              <a:rPr lang="zh-TW" altLang="en-US" sz="2800" b="1" u="sng">
                <a:latin typeface="華康娃娃體W7" pitchFamily="81" charset="-120"/>
              </a:rPr>
              <a:t>常用軟體</a:t>
            </a:r>
            <a:r>
              <a:rPr lang="en-US" altLang="zh-TW" sz="2800" b="1" u="sng">
                <a:latin typeface="華康娃娃體W7" pitchFamily="81" charset="-120"/>
              </a:rPr>
              <a:t>\10-</a:t>
            </a:r>
            <a:r>
              <a:rPr lang="zh-TW" altLang="en-US" sz="2800" b="1" u="sng">
                <a:latin typeface="華康娃娃體W7" pitchFamily="81" charset="-120"/>
              </a:rPr>
              <a:t>驅動程式</a:t>
            </a:r>
            <a:endParaRPr lang="zh-TW" altLang="en-US" sz="2800">
              <a:latin typeface="華康娃娃體W7" pitchFamily="81" charset="-120"/>
            </a:endParaRPr>
          </a:p>
          <a:p>
            <a:pPr eaLnBrk="1" hangingPunct="1"/>
            <a:endParaRPr lang="en-US" altLang="zh-TW" sz="3200">
              <a:latin typeface="華康娃娃體W7" pitchFamily="81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華康娃娃體W7"/>
        <a:cs typeface=""/>
      </a:majorFont>
      <a:minorFont>
        <a:latin typeface="Arial"/>
        <a:ea typeface="華康娃娃體W7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605</Words>
  <Application>Microsoft Office PowerPoint</Application>
  <PresentationFormat>如螢幕大小 (4:3)</PresentationFormat>
  <Paragraphs>147</Paragraphs>
  <Slides>19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0" baseType="lpstr">
      <vt:lpstr>預設簡報設計</vt:lpstr>
      <vt:lpstr>網路印表機 安裝說明</vt:lpstr>
      <vt:lpstr>校內各網路印表機IP位置</vt:lpstr>
      <vt:lpstr>校內各網路印表機IP位置</vt:lpstr>
      <vt:lpstr>複製驅動程式到D磁碟</vt:lpstr>
      <vt:lpstr>新增印表機</vt:lpstr>
      <vt:lpstr>PowerPoint 簡報</vt:lpstr>
      <vt:lpstr>PowerPoint 簡報</vt:lpstr>
      <vt:lpstr>輸入網路印表機的IP</vt:lpstr>
      <vt:lpstr>安裝驅動程式</vt:lpstr>
      <vt:lpstr>PowerPoint 簡報</vt:lpstr>
      <vt:lpstr>PowerPoint 簡報</vt:lpstr>
      <vt:lpstr>PowerPoint 簡報</vt:lpstr>
      <vt:lpstr>★★★連接埠已存在怎麼辦？</vt:lpstr>
      <vt:lpstr>安裝驅動程式</vt:lpstr>
      <vt:lpstr>PowerPoint 簡報</vt:lpstr>
      <vt:lpstr>PowerPoint 簡報</vt:lpstr>
      <vt:lpstr>PowerPoint 簡報</vt:lpstr>
      <vt:lpstr>PowerPoint 簡報</vt:lpstr>
      <vt:lpstr>選擇印表機連接埠（IP）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九導印表機 安裝說明</dc:title>
  <dc:creator>user</dc:creator>
  <cp:lastModifiedBy>user</cp:lastModifiedBy>
  <cp:revision>250</cp:revision>
  <dcterms:created xsi:type="dcterms:W3CDTF">2009-12-17T10:58:24Z</dcterms:created>
  <dcterms:modified xsi:type="dcterms:W3CDTF">2020-08-27T02:06:20Z</dcterms:modified>
</cp:coreProperties>
</file>